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216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64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48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54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0279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317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206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01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69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825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DB96-799D-4B9C-A6B6-9BC38638A752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067E-408E-43A5-99A2-40AD7F063DE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7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NAVDIH IZ NARAVE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Delavnica 2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04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566670"/>
            <a:ext cx="9144000" cy="4691130"/>
          </a:xfrm>
        </p:spPr>
        <p:txBody>
          <a:bodyPr/>
          <a:lstStyle/>
          <a:p>
            <a:r>
              <a:rPr lang="sl-SI" sz="3200" dirty="0" smtClean="0"/>
              <a:t>Narava </a:t>
            </a:r>
            <a:r>
              <a:rPr lang="sl-SI" sz="3200" dirty="0"/>
              <a:t>je znanstvenikom in </a:t>
            </a:r>
            <a:r>
              <a:rPr lang="sl-SI" sz="3200" dirty="0" smtClean="0"/>
              <a:t>inženirjem </a:t>
            </a:r>
            <a:r>
              <a:rPr lang="sl-SI" sz="3200" dirty="0"/>
              <a:t>vir navdiha za ideje pri oblikovanju izdelkov, ki so učinkovitejši in naravi prijaznejši. </a:t>
            </a: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 smtClean="0"/>
          </a:p>
          <a:p>
            <a:endParaRPr lang="sl-SI" sz="3200" dirty="0"/>
          </a:p>
          <a:p>
            <a:r>
              <a:rPr lang="sl-SI" dirty="0" smtClean="0"/>
              <a:t>BIOMIMIKRIJE </a:t>
            </a:r>
            <a:r>
              <a:rPr lang="sl-SI" dirty="0"/>
              <a:t>(veda, ki išče navdih in se ukvarja s posnemanjem narave in njenih modelov, sistemov, procesov in elementov pri reševanju človeških problemov</a:t>
            </a:r>
            <a:r>
              <a:rPr lang="sl-SI" dirty="0" smtClean="0"/>
              <a:t>). Na slikah je nekaj primerov.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/>
          <p:nvPr/>
        </p:nvPicPr>
        <p:blipFill rotWithShape="1">
          <a:blip r:embed="rId2"/>
          <a:srcRect l="27165" t="34700" r="52233" b="38753"/>
          <a:stretch/>
        </p:blipFill>
        <p:spPr bwMode="auto">
          <a:xfrm>
            <a:off x="1197734" y="4244327"/>
            <a:ext cx="3786390" cy="2298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3"/>
          <a:srcRect l="6150" t="32475" r="73496" b="41003"/>
          <a:stretch/>
        </p:blipFill>
        <p:spPr bwMode="auto">
          <a:xfrm>
            <a:off x="6772744" y="4244327"/>
            <a:ext cx="3247019" cy="2459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Desna puščica 6"/>
          <p:cNvSpPr/>
          <p:nvPr/>
        </p:nvSpPr>
        <p:spPr>
          <a:xfrm>
            <a:off x="4893201" y="5200398"/>
            <a:ext cx="1970467" cy="46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441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l="6448" t="34700" r="72823" b="38071"/>
          <a:stretch/>
        </p:blipFill>
        <p:spPr bwMode="auto">
          <a:xfrm>
            <a:off x="90152" y="90152"/>
            <a:ext cx="3103809" cy="265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2"/>
          <a:srcRect l="6448" t="61571" r="72539" b="12076"/>
          <a:stretch/>
        </p:blipFill>
        <p:spPr bwMode="auto">
          <a:xfrm>
            <a:off x="231531" y="3994327"/>
            <a:ext cx="4019697" cy="26004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Window Gecko by Viergacht on Devian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273" y="234258"/>
            <a:ext cx="2407321" cy="31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9221273" y="3449960"/>
            <a:ext cx="9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Gekon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32817" t="53603" r="34905" b="-960"/>
          <a:stretch/>
        </p:blipFill>
        <p:spPr>
          <a:xfrm>
            <a:off x="9040969" y="4554022"/>
            <a:ext cx="2691685" cy="2310028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 rotWithShape="1">
          <a:blip r:embed="rId5"/>
          <a:srcRect l="46639" t="57925" r="31350" b="12071"/>
          <a:stretch/>
        </p:blipFill>
        <p:spPr bwMode="auto">
          <a:xfrm>
            <a:off x="5429644" y="3994327"/>
            <a:ext cx="3281364" cy="2215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/>
          <p:cNvPicPr/>
          <p:nvPr/>
        </p:nvPicPr>
        <p:blipFill rotWithShape="1">
          <a:blip r:embed="rId5"/>
          <a:srcRect l="26912" t="30142" r="52452" b="41461"/>
          <a:stretch/>
        </p:blipFill>
        <p:spPr bwMode="auto">
          <a:xfrm>
            <a:off x="4484597" y="90152"/>
            <a:ext cx="2743200" cy="25628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4207700" y="4975803"/>
            <a:ext cx="1339404" cy="460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3169577" y="1186197"/>
            <a:ext cx="1339404" cy="460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Puščica dol 12"/>
          <p:cNvSpPr/>
          <p:nvPr/>
        </p:nvSpPr>
        <p:spPr>
          <a:xfrm>
            <a:off x="10341735" y="3541690"/>
            <a:ext cx="437882" cy="9787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475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2"/>
          <a:srcRect l="27437" t="61678" r="52566" b="12722"/>
          <a:stretch/>
        </p:blipFill>
        <p:spPr bwMode="auto">
          <a:xfrm>
            <a:off x="6127592" y="257577"/>
            <a:ext cx="3876540" cy="3348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/>
          <p:cNvPicPr/>
          <p:nvPr/>
        </p:nvPicPr>
        <p:blipFill rotWithShape="1">
          <a:blip r:embed="rId2"/>
          <a:srcRect l="47172" t="61204" r="31712" b="13197"/>
          <a:stretch/>
        </p:blipFill>
        <p:spPr bwMode="auto">
          <a:xfrm>
            <a:off x="978796" y="4146996"/>
            <a:ext cx="3953812" cy="27110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3"/>
          <a:srcRect l="47593" t="29941" r="31501" b="41394"/>
          <a:stretch/>
        </p:blipFill>
        <p:spPr bwMode="auto">
          <a:xfrm>
            <a:off x="1892256" y="1030308"/>
            <a:ext cx="3706364" cy="2434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lika 6"/>
          <p:cNvPicPr/>
          <p:nvPr/>
        </p:nvPicPr>
        <p:blipFill rotWithShape="1">
          <a:blip r:embed="rId3"/>
          <a:srcRect l="6150" t="60007" r="72718" b="12132"/>
          <a:stretch/>
        </p:blipFill>
        <p:spPr bwMode="auto">
          <a:xfrm>
            <a:off x="6461504" y="4378817"/>
            <a:ext cx="3133255" cy="24791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Dvosmerna kotna puščica 12"/>
          <p:cNvSpPr/>
          <p:nvPr/>
        </p:nvSpPr>
        <p:spPr>
          <a:xfrm rot="10800000">
            <a:off x="2202285" y="862884"/>
            <a:ext cx="4829579" cy="1218258"/>
          </a:xfrm>
          <a:prstGeom prst="leftUpArrow">
            <a:avLst>
              <a:gd name="adj1" fmla="val 11318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Desna puščica 13"/>
          <p:cNvSpPr/>
          <p:nvPr/>
        </p:nvSpPr>
        <p:spPr>
          <a:xfrm>
            <a:off x="4816699" y="5396248"/>
            <a:ext cx="1648495" cy="540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28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409920"/>
            <a:ext cx="10515600" cy="22698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l-SI" dirty="0"/>
              <a:t>Naloga:</a:t>
            </a:r>
          </a:p>
          <a:p>
            <a:pPr marL="0" indent="0">
              <a:buNone/>
            </a:pPr>
            <a:r>
              <a:rPr lang="sl-SI" dirty="0" smtClean="0"/>
              <a:t>Poišči </a:t>
            </a:r>
            <a:r>
              <a:rPr lang="sl-SI" dirty="0"/>
              <a:t>5 izdelkov za vsakodnevno uporabo, ki je inovatorje navdušila narava. </a:t>
            </a: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Zapiši katero žival, rastlino ali pojav so posnemali.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1184856" y="4610637"/>
            <a:ext cx="303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Primer:</a:t>
            </a:r>
            <a:endParaRPr lang="sl-SI" dirty="0"/>
          </a:p>
        </p:txBody>
      </p:sp>
      <p:pic>
        <p:nvPicPr>
          <p:cNvPr id="5" name="Picture 2" descr="Window Gecko by Viergacht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045" y="3416773"/>
            <a:ext cx="2407321" cy="31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4652538" y="6173832"/>
            <a:ext cx="95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Gekon</a:t>
            </a:r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32817" t="53603" r="34905" b="-960"/>
          <a:stretch/>
        </p:blipFill>
        <p:spPr>
          <a:xfrm>
            <a:off x="7640435" y="3133399"/>
            <a:ext cx="3806780" cy="3267012"/>
          </a:xfrm>
          <a:prstGeom prst="rect">
            <a:avLst/>
          </a:prstGeom>
        </p:spPr>
      </p:pic>
      <p:sp>
        <p:nvSpPr>
          <p:cNvPr id="8" name="Puščica dol 7"/>
          <p:cNvSpPr/>
          <p:nvPr/>
        </p:nvSpPr>
        <p:spPr>
          <a:xfrm rot="16200000">
            <a:off x="5933985" y="3354947"/>
            <a:ext cx="901521" cy="2511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7408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Izberi si en izdelek iz naloge. Kaj se z njim zgodi po koncu uporabe</a:t>
            </a:r>
          </a:p>
          <a:p>
            <a:pPr marL="0" indent="0">
              <a:buNone/>
            </a:pPr>
            <a:r>
              <a:rPr lang="sl-SI" dirty="0" smtClean="0"/>
              <a:t>a) zavrže,</a:t>
            </a:r>
          </a:p>
          <a:p>
            <a:pPr marL="0" indent="0">
              <a:buNone/>
            </a:pPr>
            <a:r>
              <a:rPr lang="sl-SI" dirty="0" smtClean="0"/>
              <a:t>b) reciklira,</a:t>
            </a:r>
          </a:p>
          <a:p>
            <a:pPr marL="0" indent="0">
              <a:buNone/>
            </a:pPr>
            <a:r>
              <a:rPr lang="sl-SI" dirty="0" smtClean="0"/>
              <a:t>c) popravi ali ponovno uporabi.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Ali </a:t>
            </a:r>
            <a:r>
              <a:rPr lang="sl-SI" dirty="0"/>
              <a:t>po tem dnevu in dejavnostih bolj razumeš kaj je krožno gospodarstvo?</a:t>
            </a:r>
          </a:p>
          <a:p>
            <a:pPr marL="0" indent="0">
              <a:buNone/>
            </a:pPr>
            <a:r>
              <a:rPr lang="sl-SI" dirty="0"/>
              <a:t>Ali se ti je porajalo kakšno vprašanje, zamisel, misel? Katera?</a:t>
            </a:r>
          </a:p>
        </p:txBody>
      </p:sp>
    </p:spTree>
    <p:extLst>
      <p:ext uri="{BB962C8B-B14F-4D97-AF65-F5344CB8AC3E}">
        <p14:creationId xmlns:p14="http://schemas.microsoft.com/office/powerpoint/2010/main" val="3370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112</Words>
  <Application>Microsoft Office PowerPoint</Application>
  <PresentationFormat>Širokozaslonsko</PresentationFormat>
  <Paragraphs>19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NAVDIH IZ NARAVE </vt:lpstr>
      <vt:lpstr>PowerPointova predstavitev</vt:lpstr>
      <vt:lpstr>PowerPointova predstavitev</vt:lpstr>
      <vt:lpstr>PowerPointova predstavitev</vt:lpstr>
      <vt:lpstr>PowerPointova predstavitev</vt:lpstr>
      <vt:lpstr>Zaključek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NAVDIH IZ NARAVE</dc:title>
  <dc:creator>Uporabnik</dc:creator>
  <cp:lastModifiedBy>Andrej Černe</cp:lastModifiedBy>
  <cp:revision>8</cp:revision>
  <dcterms:created xsi:type="dcterms:W3CDTF">2020-04-02T21:14:12Z</dcterms:created>
  <dcterms:modified xsi:type="dcterms:W3CDTF">2020-04-15T17:04:48Z</dcterms:modified>
</cp:coreProperties>
</file>